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317" r:id="rId2"/>
    <p:sldId id="370" r:id="rId3"/>
    <p:sldId id="371" r:id="rId4"/>
    <p:sldId id="396" r:id="rId5"/>
    <p:sldId id="372" r:id="rId6"/>
    <p:sldId id="384" r:id="rId7"/>
    <p:sldId id="397" r:id="rId8"/>
    <p:sldId id="354" r:id="rId9"/>
    <p:sldId id="398" r:id="rId10"/>
    <p:sldId id="403" r:id="rId11"/>
    <p:sldId id="399" r:id="rId12"/>
    <p:sldId id="400" r:id="rId13"/>
    <p:sldId id="401" r:id="rId14"/>
    <p:sldId id="402" r:id="rId15"/>
    <p:sldId id="395"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3"/>
    <a:srgbClr val="FFCC66"/>
    <a:srgbClr val="990099"/>
    <a:srgbClr val="CC0099"/>
    <a:srgbClr val="FE9202"/>
    <a:srgbClr val="6C1A00"/>
    <a:srgbClr val="00AACC"/>
    <a:srgbClr val="5EEC3C"/>
    <a:srgbClr val="1D3A00"/>
    <a:srgbClr val="003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224F30-A3A5-4554-AC16-267E41EF0C96}" v="65" dt="2026-01-04T16:04:42.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1" autoAdjust="0"/>
    <p:restoredTop sz="94660"/>
  </p:normalViewPr>
  <p:slideViewPr>
    <p:cSldViewPr>
      <p:cViewPr varScale="1">
        <p:scale>
          <a:sx n="69" d="100"/>
          <a:sy n="69" d="100"/>
        </p:scale>
        <p:origin x="592" y="27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1828"/>
    </p:cViewPr>
  </p:sorter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fde167984cccd5f" providerId="LiveId" clId="{7AE55200-89F5-41F9-AF12-AB0C1AB99992}"/>
    <pc:docChg chg="undo custSel addSld delSld modSld">
      <pc:chgData name="Gareth Jones" userId="1fde167984cccd5f" providerId="LiveId" clId="{7AE55200-89F5-41F9-AF12-AB0C1AB99992}" dt="2026-01-04T16:09:29.871" v="242" actId="20577"/>
      <pc:docMkLst>
        <pc:docMk/>
      </pc:docMkLst>
      <pc:sldChg chg="addSp delSp modSp mod delAnim modAnim">
        <pc:chgData name="Gareth Jones" userId="1fde167984cccd5f" providerId="LiveId" clId="{7AE55200-89F5-41F9-AF12-AB0C1AB99992}" dt="2026-01-04T16:04:49.044" v="194" actId="478"/>
        <pc:sldMkLst>
          <pc:docMk/>
          <pc:sldMk cId="3547823010" sldId="354"/>
        </pc:sldMkLst>
        <pc:spChg chg="add del mod">
          <ac:chgData name="Gareth Jones" userId="1fde167984cccd5f" providerId="LiveId" clId="{7AE55200-89F5-41F9-AF12-AB0C1AB99992}" dt="2026-01-04T16:04:49.044" v="194" actId="478"/>
          <ac:spMkLst>
            <pc:docMk/>
            <pc:sldMk cId="3547823010" sldId="354"/>
            <ac:spMk id="2" creationId="{D1AEFFB7-A0B3-99EC-35BD-70EF56B5B3DF}"/>
          </ac:spMkLst>
        </pc:spChg>
        <pc:spChg chg="mod">
          <ac:chgData name="Gareth Jones" userId="1fde167984cccd5f" providerId="LiveId" clId="{7AE55200-89F5-41F9-AF12-AB0C1AB99992}" dt="2026-01-04T16:03:20.490" v="138" actId="20577"/>
          <ac:spMkLst>
            <pc:docMk/>
            <pc:sldMk cId="3547823010" sldId="354"/>
            <ac:spMk id="3" creationId="{4D30457E-56BB-302F-4F56-EE7CD03D8DC9}"/>
          </ac:spMkLst>
        </pc:spChg>
        <pc:spChg chg="add del mod">
          <ac:chgData name="Gareth Jones" userId="1fde167984cccd5f" providerId="LiveId" clId="{7AE55200-89F5-41F9-AF12-AB0C1AB99992}" dt="2026-01-04T16:04:49.044" v="194" actId="478"/>
          <ac:spMkLst>
            <pc:docMk/>
            <pc:sldMk cId="3547823010" sldId="354"/>
            <ac:spMk id="4" creationId="{A39C9C53-3143-132A-6A50-C99B119320FF}"/>
          </ac:spMkLst>
        </pc:spChg>
      </pc:sldChg>
      <pc:sldChg chg="modSp mod">
        <pc:chgData name="Gareth Jones" userId="1fde167984cccd5f" providerId="LiveId" clId="{7AE55200-89F5-41F9-AF12-AB0C1AB99992}" dt="2026-01-04T15:59:16.338" v="13" actId="20577"/>
        <pc:sldMkLst>
          <pc:docMk/>
          <pc:sldMk cId="3284265503" sldId="371"/>
        </pc:sldMkLst>
        <pc:spChg chg="mod">
          <ac:chgData name="Gareth Jones" userId="1fde167984cccd5f" providerId="LiveId" clId="{7AE55200-89F5-41F9-AF12-AB0C1AB99992}" dt="2026-01-04T15:59:16.338" v="13" actId="20577"/>
          <ac:spMkLst>
            <pc:docMk/>
            <pc:sldMk cId="3284265503" sldId="371"/>
            <ac:spMk id="4" creationId="{2FE1D526-554D-AE5B-866E-8D784D87B522}"/>
          </ac:spMkLst>
        </pc:spChg>
      </pc:sldChg>
      <pc:sldChg chg="addAnim delAnim">
        <pc:chgData name="Gareth Jones" userId="1fde167984cccd5f" providerId="LiveId" clId="{7AE55200-89F5-41F9-AF12-AB0C1AB99992}" dt="2026-01-04T16:00:57.863" v="86"/>
        <pc:sldMkLst>
          <pc:docMk/>
          <pc:sldMk cId="542475608" sldId="372"/>
        </pc:sldMkLst>
      </pc:sldChg>
      <pc:sldChg chg="del">
        <pc:chgData name="Gareth Jones" userId="1fde167984cccd5f" providerId="LiveId" clId="{7AE55200-89F5-41F9-AF12-AB0C1AB99992}" dt="2026-01-04T16:00:45.614" v="85" actId="47"/>
        <pc:sldMkLst>
          <pc:docMk/>
          <pc:sldMk cId="1124280653" sldId="380"/>
        </pc:sldMkLst>
      </pc:sldChg>
      <pc:sldChg chg="del">
        <pc:chgData name="Gareth Jones" userId="1fde167984cccd5f" providerId="LiveId" clId="{7AE55200-89F5-41F9-AF12-AB0C1AB99992}" dt="2026-01-04T16:00:45.614" v="85" actId="47"/>
        <pc:sldMkLst>
          <pc:docMk/>
          <pc:sldMk cId="4241377586" sldId="381"/>
        </pc:sldMkLst>
      </pc:sldChg>
      <pc:sldChg chg="del">
        <pc:chgData name="Gareth Jones" userId="1fde167984cccd5f" providerId="LiveId" clId="{7AE55200-89F5-41F9-AF12-AB0C1AB99992}" dt="2026-01-04T16:00:45.614" v="85" actId="47"/>
        <pc:sldMkLst>
          <pc:docMk/>
          <pc:sldMk cId="1959889378" sldId="382"/>
        </pc:sldMkLst>
      </pc:sldChg>
      <pc:sldChg chg="del">
        <pc:chgData name="Gareth Jones" userId="1fde167984cccd5f" providerId="LiveId" clId="{7AE55200-89F5-41F9-AF12-AB0C1AB99992}" dt="2026-01-04T16:00:45.614" v="85" actId="47"/>
        <pc:sldMkLst>
          <pc:docMk/>
          <pc:sldMk cId="3052145978" sldId="383"/>
        </pc:sldMkLst>
      </pc:sldChg>
      <pc:sldChg chg="delSp mod">
        <pc:chgData name="Gareth Jones" userId="1fde167984cccd5f" providerId="LiveId" clId="{7AE55200-89F5-41F9-AF12-AB0C1AB99992}" dt="2026-01-04T16:01:20.015" v="88" actId="478"/>
        <pc:sldMkLst>
          <pc:docMk/>
          <pc:sldMk cId="3871558641" sldId="384"/>
        </pc:sldMkLst>
        <pc:spChg chg="del">
          <ac:chgData name="Gareth Jones" userId="1fde167984cccd5f" providerId="LiveId" clId="{7AE55200-89F5-41F9-AF12-AB0C1AB99992}" dt="2026-01-04T16:01:20.015" v="88" actId="478"/>
          <ac:spMkLst>
            <pc:docMk/>
            <pc:sldMk cId="3871558641" sldId="384"/>
            <ac:spMk id="4" creationId="{DD85EC42-2064-3461-4275-1A02EA602EFB}"/>
          </ac:spMkLst>
        </pc:spChg>
      </pc:sldChg>
      <pc:sldChg chg="del">
        <pc:chgData name="Gareth Jones" userId="1fde167984cccd5f" providerId="LiveId" clId="{7AE55200-89F5-41F9-AF12-AB0C1AB99992}" dt="2026-01-04T16:02:33.839" v="114" actId="47"/>
        <pc:sldMkLst>
          <pc:docMk/>
          <pc:sldMk cId="1287328289" sldId="385"/>
        </pc:sldMkLst>
      </pc:sldChg>
      <pc:sldChg chg="del">
        <pc:chgData name="Gareth Jones" userId="1fde167984cccd5f" providerId="LiveId" clId="{7AE55200-89F5-41F9-AF12-AB0C1AB99992}" dt="2026-01-04T16:04:21.732" v="183" actId="47"/>
        <pc:sldMkLst>
          <pc:docMk/>
          <pc:sldMk cId="4092674283" sldId="386"/>
        </pc:sldMkLst>
      </pc:sldChg>
      <pc:sldChg chg="del">
        <pc:chgData name="Gareth Jones" userId="1fde167984cccd5f" providerId="LiveId" clId="{7AE55200-89F5-41F9-AF12-AB0C1AB99992}" dt="2026-01-04T16:04:21.732" v="183" actId="47"/>
        <pc:sldMkLst>
          <pc:docMk/>
          <pc:sldMk cId="1140866393" sldId="387"/>
        </pc:sldMkLst>
      </pc:sldChg>
      <pc:sldChg chg="del">
        <pc:chgData name="Gareth Jones" userId="1fde167984cccd5f" providerId="LiveId" clId="{7AE55200-89F5-41F9-AF12-AB0C1AB99992}" dt="2026-01-04T16:04:21.732" v="183" actId="47"/>
        <pc:sldMkLst>
          <pc:docMk/>
          <pc:sldMk cId="1528495187" sldId="388"/>
        </pc:sldMkLst>
      </pc:sldChg>
      <pc:sldChg chg="del">
        <pc:chgData name="Gareth Jones" userId="1fde167984cccd5f" providerId="LiveId" clId="{7AE55200-89F5-41F9-AF12-AB0C1AB99992}" dt="2026-01-04T16:04:21.732" v="183" actId="47"/>
        <pc:sldMkLst>
          <pc:docMk/>
          <pc:sldMk cId="1212971908" sldId="389"/>
        </pc:sldMkLst>
      </pc:sldChg>
      <pc:sldChg chg="del">
        <pc:chgData name="Gareth Jones" userId="1fde167984cccd5f" providerId="LiveId" clId="{7AE55200-89F5-41F9-AF12-AB0C1AB99992}" dt="2026-01-04T16:04:21.732" v="183" actId="47"/>
        <pc:sldMkLst>
          <pc:docMk/>
          <pc:sldMk cId="3234826697" sldId="390"/>
        </pc:sldMkLst>
      </pc:sldChg>
      <pc:sldChg chg="del">
        <pc:chgData name="Gareth Jones" userId="1fde167984cccd5f" providerId="LiveId" clId="{7AE55200-89F5-41F9-AF12-AB0C1AB99992}" dt="2026-01-04T16:04:21.732" v="183" actId="47"/>
        <pc:sldMkLst>
          <pc:docMk/>
          <pc:sldMk cId="3896903249" sldId="391"/>
        </pc:sldMkLst>
      </pc:sldChg>
      <pc:sldChg chg="del">
        <pc:chgData name="Gareth Jones" userId="1fde167984cccd5f" providerId="LiveId" clId="{7AE55200-89F5-41F9-AF12-AB0C1AB99992}" dt="2026-01-04T16:04:21.732" v="183" actId="47"/>
        <pc:sldMkLst>
          <pc:docMk/>
          <pc:sldMk cId="3786600083" sldId="392"/>
        </pc:sldMkLst>
      </pc:sldChg>
      <pc:sldChg chg="del">
        <pc:chgData name="Gareth Jones" userId="1fde167984cccd5f" providerId="LiveId" clId="{7AE55200-89F5-41F9-AF12-AB0C1AB99992}" dt="2026-01-04T16:04:21.732" v="183" actId="47"/>
        <pc:sldMkLst>
          <pc:docMk/>
          <pc:sldMk cId="261478741" sldId="393"/>
        </pc:sldMkLst>
      </pc:sldChg>
      <pc:sldChg chg="del">
        <pc:chgData name="Gareth Jones" userId="1fde167984cccd5f" providerId="LiveId" clId="{7AE55200-89F5-41F9-AF12-AB0C1AB99992}" dt="2026-01-04T16:04:21.732" v="183" actId="47"/>
        <pc:sldMkLst>
          <pc:docMk/>
          <pc:sldMk cId="3579696261" sldId="394"/>
        </pc:sldMkLst>
      </pc:sldChg>
      <pc:sldChg chg="modSp add mod">
        <pc:chgData name="Gareth Jones" userId="1fde167984cccd5f" providerId="LiveId" clId="{7AE55200-89F5-41F9-AF12-AB0C1AB99992}" dt="2026-01-04T16:00:33.491" v="84" actId="5793"/>
        <pc:sldMkLst>
          <pc:docMk/>
          <pc:sldMk cId="3590514848" sldId="396"/>
        </pc:sldMkLst>
        <pc:spChg chg="mod">
          <ac:chgData name="Gareth Jones" userId="1fde167984cccd5f" providerId="LiveId" clId="{7AE55200-89F5-41F9-AF12-AB0C1AB99992}" dt="2026-01-04T16:00:33.491" v="84" actId="5793"/>
          <ac:spMkLst>
            <pc:docMk/>
            <pc:sldMk cId="3590514848" sldId="396"/>
            <ac:spMk id="4" creationId="{454C50A6-2217-8361-0956-696E3B8B0E80}"/>
          </ac:spMkLst>
        </pc:spChg>
      </pc:sldChg>
      <pc:sldChg chg="modSp add mod">
        <pc:chgData name="Gareth Jones" userId="1fde167984cccd5f" providerId="LiveId" clId="{7AE55200-89F5-41F9-AF12-AB0C1AB99992}" dt="2026-01-04T16:02:06.977" v="113" actId="20577"/>
        <pc:sldMkLst>
          <pc:docMk/>
          <pc:sldMk cId="3501517543" sldId="397"/>
        </pc:sldMkLst>
        <pc:spChg chg="mod">
          <ac:chgData name="Gareth Jones" userId="1fde167984cccd5f" providerId="LiveId" clId="{7AE55200-89F5-41F9-AF12-AB0C1AB99992}" dt="2026-01-04T16:02:06.977" v="113" actId="20577"/>
          <ac:spMkLst>
            <pc:docMk/>
            <pc:sldMk cId="3501517543" sldId="397"/>
            <ac:spMk id="4" creationId="{B62280BE-7A88-9254-646C-F02F5436B11C}"/>
          </ac:spMkLst>
        </pc:spChg>
      </pc:sldChg>
      <pc:sldChg chg="addSp delSp modSp add mod modAnim">
        <pc:chgData name="Gareth Jones" userId="1fde167984cccd5f" providerId="LiveId" clId="{7AE55200-89F5-41F9-AF12-AB0C1AB99992}" dt="2026-01-04T16:06:21.547" v="207" actId="20577"/>
        <pc:sldMkLst>
          <pc:docMk/>
          <pc:sldMk cId="3479760281" sldId="398"/>
        </pc:sldMkLst>
        <pc:spChg chg="del">
          <ac:chgData name="Gareth Jones" userId="1fde167984cccd5f" providerId="LiveId" clId="{7AE55200-89F5-41F9-AF12-AB0C1AB99992}" dt="2026-01-04T16:04:45.534" v="193" actId="478"/>
          <ac:spMkLst>
            <pc:docMk/>
            <pc:sldMk cId="3479760281" sldId="398"/>
            <ac:spMk id="2" creationId="{83740157-C5B7-36BF-D5FE-B2D2B9440DD5}"/>
          </ac:spMkLst>
        </pc:spChg>
        <pc:spChg chg="del">
          <ac:chgData name="Gareth Jones" userId="1fde167984cccd5f" providerId="LiveId" clId="{7AE55200-89F5-41F9-AF12-AB0C1AB99992}" dt="2026-01-04T16:04:45.534" v="193" actId="478"/>
          <ac:spMkLst>
            <pc:docMk/>
            <pc:sldMk cId="3479760281" sldId="398"/>
            <ac:spMk id="4" creationId="{2F9CB15F-03D1-A105-CF0C-A5725C4E4503}"/>
          </ac:spMkLst>
        </pc:spChg>
        <pc:spChg chg="add mod">
          <ac:chgData name="Gareth Jones" userId="1fde167984cccd5f" providerId="LiveId" clId="{7AE55200-89F5-41F9-AF12-AB0C1AB99992}" dt="2026-01-04T16:06:21.547" v="207" actId="20577"/>
          <ac:spMkLst>
            <pc:docMk/>
            <pc:sldMk cId="3479760281" sldId="398"/>
            <ac:spMk id="5" creationId="{06B45089-E0DD-2F5F-8E16-85783B431E5C}"/>
          </ac:spMkLst>
        </pc:spChg>
      </pc:sldChg>
      <pc:sldChg chg="delSp modSp add mod delAnim modAnim">
        <pc:chgData name="Gareth Jones" userId="1fde167984cccd5f" providerId="LiveId" clId="{7AE55200-89F5-41F9-AF12-AB0C1AB99992}" dt="2026-01-04T16:04:42.063" v="192"/>
        <pc:sldMkLst>
          <pc:docMk/>
          <pc:sldMk cId="2029316519" sldId="399"/>
        </pc:sldMkLst>
        <pc:spChg chg="del mod">
          <ac:chgData name="Gareth Jones" userId="1fde167984cccd5f" providerId="LiveId" clId="{7AE55200-89F5-41F9-AF12-AB0C1AB99992}" dt="2026-01-04T16:04:40.991" v="191" actId="478"/>
          <ac:spMkLst>
            <pc:docMk/>
            <pc:sldMk cId="2029316519" sldId="399"/>
            <ac:spMk id="4" creationId="{E838A48C-310F-92C4-A8A1-83D4010DAD52}"/>
          </ac:spMkLst>
        </pc:spChg>
      </pc:sldChg>
      <pc:sldChg chg="delSp modSp add mod">
        <pc:chgData name="Gareth Jones" userId="1fde167984cccd5f" providerId="LiveId" clId="{7AE55200-89F5-41F9-AF12-AB0C1AB99992}" dt="2026-01-04T16:07:44.972" v="231" actId="20577"/>
        <pc:sldMkLst>
          <pc:docMk/>
          <pc:sldMk cId="603733796" sldId="400"/>
        </pc:sldMkLst>
        <pc:spChg chg="del">
          <ac:chgData name="Gareth Jones" userId="1fde167984cccd5f" providerId="LiveId" clId="{7AE55200-89F5-41F9-AF12-AB0C1AB99992}" dt="2026-01-04T16:04:38.107" v="189" actId="478"/>
          <ac:spMkLst>
            <pc:docMk/>
            <pc:sldMk cId="603733796" sldId="400"/>
            <ac:spMk id="4" creationId="{E093CFEB-0C7F-2601-0EDC-4B2D5A87FAF1}"/>
          </ac:spMkLst>
        </pc:spChg>
        <pc:spChg chg="mod">
          <ac:chgData name="Gareth Jones" userId="1fde167984cccd5f" providerId="LiveId" clId="{7AE55200-89F5-41F9-AF12-AB0C1AB99992}" dt="2026-01-04T16:07:44.972" v="231" actId="20577"/>
          <ac:spMkLst>
            <pc:docMk/>
            <pc:sldMk cId="603733796" sldId="400"/>
            <ac:spMk id="5" creationId="{0CA8064D-4857-3000-34F0-25EFBECB6E7F}"/>
          </ac:spMkLst>
        </pc:spChg>
      </pc:sldChg>
      <pc:sldChg chg="add modAnim">
        <pc:chgData name="Gareth Jones" userId="1fde167984cccd5f" providerId="LiveId" clId="{7AE55200-89F5-41F9-AF12-AB0C1AB99992}" dt="2026-01-04T16:04:34.419" v="188"/>
        <pc:sldMkLst>
          <pc:docMk/>
          <pc:sldMk cId="824134253" sldId="401"/>
        </pc:sldMkLst>
      </pc:sldChg>
      <pc:sldChg chg="modSp add mod">
        <pc:chgData name="Gareth Jones" userId="1fde167984cccd5f" providerId="LiveId" clId="{7AE55200-89F5-41F9-AF12-AB0C1AB99992}" dt="2026-01-04T16:09:29.871" v="242" actId="20577"/>
        <pc:sldMkLst>
          <pc:docMk/>
          <pc:sldMk cId="385679111" sldId="402"/>
        </pc:sldMkLst>
        <pc:spChg chg="mod">
          <ac:chgData name="Gareth Jones" userId="1fde167984cccd5f" providerId="LiveId" clId="{7AE55200-89F5-41F9-AF12-AB0C1AB99992}" dt="2026-01-04T16:09:29.871" v="242" actId="20577"/>
          <ac:spMkLst>
            <pc:docMk/>
            <pc:sldMk cId="385679111" sldId="402"/>
            <ac:spMk id="5" creationId="{646AC129-FEFF-105E-562E-AB4ABC923018}"/>
          </ac:spMkLst>
        </pc:spChg>
      </pc:sldChg>
      <pc:sldChg chg="modSp add mod">
        <pc:chgData name="Gareth Jones" userId="1fde167984cccd5f" providerId="LiveId" clId="{7AE55200-89F5-41F9-AF12-AB0C1AB99992}" dt="2026-01-04T16:07:03.072" v="222" actId="20577"/>
        <pc:sldMkLst>
          <pc:docMk/>
          <pc:sldMk cId="3396866966" sldId="403"/>
        </pc:sldMkLst>
        <pc:spChg chg="mod">
          <ac:chgData name="Gareth Jones" userId="1fde167984cccd5f" providerId="LiveId" clId="{7AE55200-89F5-41F9-AF12-AB0C1AB99992}" dt="2026-01-04T16:07:03.072" v="222" actId="20577"/>
          <ac:spMkLst>
            <pc:docMk/>
            <pc:sldMk cId="3396866966" sldId="403"/>
            <ac:spMk id="5" creationId="{3D3DB911-E9A1-C564-C0A0-989635D97F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8565A-600F-4A3B-9EFD-04D5BDCE0521}" type="datetimeFigureOut">
              <a:rPr lang="en-US" smtClean="0"/>
              <a:t>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367DE-A0A5-4066-8ADF-910C9F64B0CE}" type="slidenum">
              <a:rPr lang="en-US" smtClean="0"/>
              <a:t>‹#›</a:t>
            </a:fld>
            <a:endParaRPr lang="en-US"/>
          </a:p>
        </p:txBody>
      </p:sp>
    </p:spTree>
    <p:extLst>
      <p:ext uri="{BB962C8B-B14F-4D97-AF65-F5344CB8AC3E}">
        <p14:creationId xmlns:p14="http://schemas.microsoft.com/office/powerpoint/2010/main" val="2653698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1C57-EBC8-A873-606C-754C1BE5479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A3890DAC-2A19-A0E8-0785-B6CA90B4740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6B0047-9EF9-0883-7853-57E54998DACB}"/>
              </a:ext>
            </a:extLst>
          </p:cNvPr>
          <p:cNvSpPr>
            <a:spLocks noGrp="1"/>
          </p:cNvSpPr>
          <p:nvPr>
            <p:ph type="dt" sz="half" idx="10"/>
          </p:nvPr>
        </p:nvSpPr>
        <p:spPr/>
        <p:txBody>
          <a:bodyPr/>
          <a:lstStyle/>
          <a:p>
            <a:fld id="{53074F12-AA26-4AC8-9962-C36BB8F32554}" type="datetimeFigureOut">
              <a:rPr lang="en-US" smtClean="0"/>
              <a:pPr/>
              <a:t>1/4/2026</a:t>
            </a:fld>
            <a:endParaRPr lang="en-US"/>
          </a:p>
        </p:txBody>
      </p:sp>
      <p:sp>
        <p:nvSpPr>
          <p:cNvPr id="5" name="Footer Placeholder 4">
            <a:extLst>
              <a:ext uri="{FF2B5EF4-FFF2-40B4-BE49-F238E27FC236}">
                <a16:creationId xmlns:a16="http://schemas.microsoft.com/office/drawing/2014/main" id="{BED4610D-34E7-B2DB-FFF5-4A017AB73A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635378-E0D5-F8FB-2A32-1D24C8A9D8E2}"/>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0944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9197C-0C00-8D1D-B324-F391A263496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EF009A-06E3-9816-8F6D-ECA6D7449B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7DD70-8A5B-6D7A-FEE7-B6CE3A7C3C0A}"/>
              </a:ext>
            </a:extLst>
          </p:cNvPr>
          <p:cNvSpPr>
            <a:spLocks noGrp="1"/>
          </p:cNvSpPr>
          <p:nvPr>
            <p:ph type="dt" sz="half" idx="10"/>
          </p:nvPr>
        </p:nvSpPr>
        <p:spPr/>
        <p:txBody>
          <a:bodyPr/>
          <a:lstStyle/>
          <a:p>
            <a:fld id="{53074F12-AA26-4AC8-9962-C36BB8F32554}" type="datetimeFigureOut">
              <a:rPr lang="en-US" smtClean="0"/>
              <a:pPr/>
              <a:t>1/4/2026</a:t>
            </a:fld>
            <a:endParaRPr lang="en-US"/>
          </a:p>
        </p:txBody>
      </p:sp>
      <p:sp>
        <p:nvSpPr>
          <p:cNvPr id="5" name="Footer Placeholder 4">
            <a:extLst>
              <a:ext uri="{FF2B5EF4-FFF2-40B4-BE49-F238E27FC236}">
                <a16:creationId xmlns:a16="http://schemas.microsoft.com/office/drawing/2014/main" id="{702DE4E2-624E-5164-6F34-8E974A70D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CDD19-A6A0-5D33-4E3B-61F932337D56}"/>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44908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1804EF-6CB4-896F-5500-241751461495}"/>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DD2B4B-743C-6F2F-2B4B-FB0FBD0A2333}"/>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47E3BC-0790-452F-FA6B-11F59D53CE1D}"/>
              </a:ext>
            </a:extLst>
          </p:cNvPr>
          <p:cNvSpPr>
            <a:spLocks noGrp="1"/>
          </p:cNvSpPr>
          <p:nvPr>
            <p:ph type="dt" sz="half" idx="10"/>
          </p:nvPr>
        </p:nvSpPr>
        <p:spPr/>
        <p:txBody>
          <a:bodyPr/>
          <a:lstStyle/>
          <a:p>
            <a:fld id="{53074F12-AA26-4AC8-9962-C36BB8F32554}" type="datetimeFigureOut">
              <a:rPr lang="en-US" smtClean="0"/>
              <a:pPr/>
              <a:t>1/4/2026</a:t>
            </a:fld>
            <a:endParaRPr lang="en-US"/>
          </a:p>
        </p:txBody>
      </p:sp>
      <p:sp>
        <p:nvSpPr>
          <p:cNvPr id="5" name="Footer Placeholder 4">
            <a:extLst>
              <a:ext uri="{FF2B5EF4-FFF2-40B4-BE49-F238E27FC236}">
                <a16:creationId xmlns:a16="http://schemas.microsoft.com/office/drawing/2014/main" id="{77930354-2F86-B1ED-DF61-F42CB225B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4B644-30DA-931F-2188-FFB86C3DC859}"/>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100C430B-8DB6-A94C-A513-455BED2418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88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8F97C14-B2B8-2ACC-5DCB-C52704CAEE84}"/>
              </a:ext>
            </a:extLst>
          </p:cNvPr>
          <p:cNvSpPr>
            <a:spLocks noGrp="1"/>
          </p:cNvSpPr>
          <p:nvPr>
            <p:ph type="dt" sz="half" idx="10"/>
          </p:nvPr>
        </p:nvSpPr>
        <p:spPr/>
        <p:txBody>
          <a:bodyPr/>
          <a:lstStyle/>
          <a:p>
            <a:fld id="{53074F12-AA26-4AC8-9962-C36BB8F32554}" type="datetimeFigureOut">
              <a:rPr lang="en-US" smtClean="0"/>
              <a:pPr/>
              <a:t>1/4/2026</a:t>
            </a:fld>
            <a:endParaRPr lang="en-US"/>
          </a:p>
        </p:txBody>
      </p:sp>
      <p:sp>
        <p:nvSpPr>
          <p:cNvPr id="5" name="Footer Placeholder 4">
            <a:extLst>
              <a:ext uri="{FF2B5EF4-FFF2-40B4-BE49-F238E27FC236}">
                <a16:creationId xmlns:a16="http://schemas.microsoft.com/office/drawing/2014/main" id="{A825280C-CB48-94AB-69D8-78EABAD8F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0F666-F7C5-7347-CDC6-9A99E2F35188}"/>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40601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B42A-EBFD-AC7D-534F-23499311E27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F9090DF-9E2D-133D-D09C-69249D1F7D1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E3B638-8FC8-7F03-FE14-B83E75A85EB3}"/>
              </a:ext>
            </a:extLst>
          </p:cNvPr>
          <p:cNvSpPr>
            <a:spLocks noGrp="1"/>
          </p:cNvSpPr>
          <p:nvPr>
            <p:ph type="dt" sz="half" idx="10"/>
          </p:nvPr>
        </p:nvSpPr>
        <p:spPr/>
        <p:txBody>
          <a:bodyPr/>
          <a:lstStyle/>
          <a:p>
            <a:fld id="{53074F12-AA26-4AC8-9962-C36BB8F32554}" type="datetimeFigureOut">
              <a:rPr lang="en-US" smtClean="0"/>
              <a:pPr/>
              <a:t>1/4/2026</a:t>
            </a:fld>
            <a:endParaRPr lang="en-US"/>
          </a:p>
        </p:txBody>
      </p:sp>
      <p:sp>
        <p:nvSpPr>
          <p:cNvPr id="5" name="Footer Placeholder 4">
            <a:extLst>
              <a:ext uri="{FF2B5EF4-FFF2-40B4-BE49-F238E27FC236}">
                <a16:creationId xmlns:a16="http://schemas.microsoft.com/office/drawing/2014/main" id="{2FED829A-3B24-28E2-B24F-C5818EF83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90607-4296-B6B9-3890-031231E8A521}"/>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0805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8D0E-B4DB-C1CF-C5D1-A5638E056C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865851-63A2-FE12-97A4-48F05C9271D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2F1AEB-72D0-FD50-DFB2-A6BD087D15F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61B57B-CEED-00C0-A397-DF7E097D9A11}"/>
              </a:ext>
            </a:extLst>
          </p:cNvPr>
          <p:cNvSpPr>
            <a:spLocks noGrp="1"/>
          </p:cNvSpPr>
          <p:nvPr>
            <p:ph type="dt" sz="half" idx="10"/>
          </p:nvPr>
        </p:nvSpPr>
        <p:spPr/>
        <p:txBody>
          <a:bodyPr/>
          <a:lstStyle/>
          <a:p>
            <a:fld id="{53074F12-AA26-4AC8-9962-C36BB8F32554}" type="datetimeFigureOut">
              <a:rPr lang="en-US" smtClean="0"/>
              <a:pPr/>
              <a:t>1/4/2026</a:t>
            </a:fld>
            <a:endParaRPr lang="en-US"/>
          </a:p>
        </p:txBody>
      </p:sp>
      <p:sp>
        <p:nvSpPr>
          <p:cNvPr id="6" name="Footer Placeholder 5">
            <a:extLst>
              <a:ext uri="{FF2B5EF4-FFF2-40B4-BE49-F238E27FC236}">
                <a16:creationId xmlns:a16="http://schemas.microsoft.com/office/drawing/2014/main" id="{C538B9BB-E9ED-85F8-E248-1A4B42A803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A4A30C-15AC-DB51-CE6A-C68F0F1F11D9}"/>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32187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5274-24B9-7086-BDE6-C530C511C5F4}"/>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EF3486-A9AF-1F96-D345-6C4A6E7E585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DC83E90-3CC0-0156-71BA-ADAB14EC266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A8CBE4-FA6F-3F74-CA64-1DB63236A57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7F217CD-4CC8-BCDC-68E5-35738270F27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3909892-19FF-CAF4-5F52-077771126F8D}"/>
              </a:ext>
            </a:extLst>
          </p:cNvPr>
          <p:cNvSpPr>
            <a:spLocks noGrp="1"/>
          </p:cNvSpPr>
          <p:nvPr>
            <p:ph type="dt" sz="half" idx="10"/>
          </p:nvPr>
        </p:nvSpPr>
        <p:spPr/>
        <p:txBody>
          <a:bodyPr/>
          <a:lstStyle/>
          <a:p>
            <a:fld id="{53074F12-AA26-4AC8-9962-C36BB8F32554}" type="datetimeFigureOut">
              <a:rPr lang="en-US" smtClean="0"/>
              <a:pPr/>
              <a:t>1/4/2026</a:t>
            </a:fld>
            <a:endParaRPr lang="en-US"/>
          </a:p>
        </p:txBody>
      </p:sp>
      <p:sp>
        <p:nvSpPr>
          <p:cNvPr id="8" name="Footer Placeholder 7">
            <a:extLst>
              <a:ext uri="{FF2B5EF4-FFF2-40B4-BE49-F238E27FC236}">
                <a16:creationId xmlns:a16="http://schemas.microsoft.com/office/drawing/2014/main" id="{935F6BE4-9CE3-7008-5C1B-9036E55E13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8BB56A-C9B8-B0B3-63F9-3165B72394BF}"/>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1332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3B49-60D8-A8BB-89B5-3391091C948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5A3B7F-3167-3757-E628-2854D3D45756}"/>
              </a:ext>
            </a:extLst>
          </p:cNvPr>
          <p:cNvSpPr>
            <a:spLocks noGrp="1"/>
          </p:cNvSpPr>
          <p:nvPr>
            <p:ph type="dt" sz="half" idx="10"/>
          </p:nvPr>
        </p:nvSpPr>
        <p:spPr/>
        <p:txBody>
          <a:bodyPr/>
          <a:lstStyle/>
          <a:p>
            <a:fld id="{53074F12-AA26-4AC8-9962-C36BB8F32554}" type="datetimeFigureOut">
              <a:rPr lang="en-US" smtClean="0"/>
              <a:pPr/>
              <a:t>1/4/2026</a:t>
            </a:fld>
            <a:endParaRPr lang="en-US"/>
          </a:p>
        </p:txBody>
      </p:sp>
      <p:sp>
        <p:nvSpPr>
          <p:cNvPr id="4" name="Footer Placeholder 3">
            <a:extLst>
              <a:ext uri="{FF2B5EF4-FFF2-40B4-BE49-F238E27FC236}">
                <a16:creationId xmlns:a16="http://schemas.microsoft.com/office/drawing/2014/main" id="{4314128B-14E6-0F29-75A5-2B7AE9B136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59F888-E501-06C4-344A-5D861CE373C5}"/>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3298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0D56A0-D19E-0C74-62E7-B505449A025C}"/>
              </a:ext>
            </a:extLst>
          </p:cNvPr>
          <p:cNvSpPr>
            <a:spLocks noGrp="1"/>
          </p:cNvSpPr>
          <p:nvPr>
            <p:ph type="dt" sz="half" idx="10"/>
          </p:nvPr>
        </p:nvSpPr>
        <p:spPr/>
        <p:txBody>
          <a:bodyPr/>
          <a:lstStyle/>
          <a:p>
            <a:fld id="{53074F12-AA26-4AC8-9962-C36BB8F32554}" type="datetimeFigureOut">
              <a:rPr lang="en-US" smtClean="0"/>
              <a:pPr/>
              <a:t>1/4/2026</a:t>
            </a:fld>
            <a:endParaRPr lang="en-US"/>
          </a:p>
        </p:txBody>
      </p:sp>
      <p:sp>
        <p:nvSpPr>
          <p:cNvPr id="3" name="Footer Placeholder 2">
            <a:extLst>
              <a:ext uri="{FF2B5EF4-FFF2-40B4-BE49-F238E27FC236}">
                <a16:creationId xmlns:a16="http://schemas.microsoft.com/office/drawing/2014/main" id="{443D6844-56C2-D1C8-E5EB-994529B2AF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68FF29-8FFB-5E85-5200-42E5CD210164}"/>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0907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22C0-9E7B-B9F7-4709-17BD4338455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BF4BF1-664E-1C2C-AB77-F07B53C98E0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1960AE-3036-795D-9C13-3C0A92ADB38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71B94A8-C101-80E5-E3AF-B10BDA4A4FB2}"/>
              </a:ext>
            </a:extLst>
          </p:cNvPr>
          <p:cNvSpPr>
            <a:spLocks noGrp="1"/>
          </p:cNvSpPr>
          <p:nvPr>
            <p:ph type="dt" sz="half" idx="10"/>
          </p:nvPr>
        </p:nvSpPr>
        <p:spPr/>
        <p:txBody>
          <a:bodyPr/>
          <a:lstStyle/>
          <a:p>
            <a:fld id="{53074F12-AA26-4AC8-9962-C36BB8F32554}" type="datetimeFigureOut">
              <a:rPr lang="en-US" smtClean="0"/>
              <a:pPr/>
              <a:t>1/4/2026</a:t>
            </a:fld>
            <a:endParaRPr lang="en-US"/>
          </a:p>
        </p:txBody>
      </p:sp>
      <p:sp>
        <p:nvSpPr>
          <p:cNvPr id="6" name="Footer Placeholder 5">
            <a:extLst>
              <a:ext uri="{FF2B5EF4-FFF2-40B4-BE49-F238E27FC236}">
                <a16:creationId xmlns:a16="http://schemas.microsoft.com/office/drawing/2014/main" id="{4FB79CEE-243D-4FE6-65A1-58DE66802B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87F031-9962-C1FB-0D1D-E09F71B4B11C}"/>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77198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4F30-DA8A-B0E8-B49D-B057CD7660A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D082F7-11CC-71BC-17F3-438AFC9113C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891CD92-7F02-ED15-D094-98BAD76236E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A73024F-88FB-3E09-ABB0-F9F3C66CBBC7}"/>
              </a:ext>
            </a:extLst>
          </p:cNvPr>
          <p:cNvSpPr>
            <a:spLocks noGrp="1"/>
          </p:cNvSpPr>
          <p:nvPr>
            <p:ph type="dt" sz="half" idx="10"/>
          </p:nvPr>
        </p:nvSpPr>
        <p:spPr/>
        <p:txBody>
          <a:bodyPr/>
          <a:lstStyle/>
          <a:p>
            <a:fld id="{53074F12-AA26-4AC8-9962-C36BB8F32554}" type="datetimeFigureOut">
              <a:rPr lang="en-US" smtClean="0"/>
              <a:pPr/>
              <a:t>1/4/2026</a:t>
            </a:fld>
            <a:endParaRPr lang="en-US"/>
          </a:p>
        </p:txBody>
      </p:sp>
      <p:sp>
        <p:nvSpPr>
          <p:cNvPr id="6" name="Footer Placeholder 5">
            <a:extLst>
              <a:ext uri="{FF2B5EF4-FFF2-40B4-BE49-F238E27FC236}">
                <a16:creationId xmlns:a16="http://schemas.microsoft.com/office/drawing/2014/main" id="{B454FDFA-8FD2-7F60-799C-2D23C6EA7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AA78D-8838-B8A7-0A8F-62AB9005E828}"/>
              </a:ext>
            </a:extLst>
          </p:cNvPr>
          <p:cNvSpPr>
            <a:spLocks noGrp="1"/>
          </p:cNvSpPr>
          <p:nvPr>
            <p:ph type="sldNum" sz="quarter" idx="12"/>
          </p:nvPr>
        </p:nvSpPr>
        <p:spPr>
          <a:xfrm>
            <a:off x="6457950" y="4767263"/>
            <a:ext cx="2057400" cy="273844"/>
          </a:xfrm>
          <a:prstGeom prst="rect">
            <a:avLst/>
          </a:prstGeom>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38353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EAC505-3CAA-A5A5-0A57-2C2C75529B6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04FF24-B311-2324-B86A-58058A6F154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FA317-AAB7-E313-4BC7-0DAC0EEAEAC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74F12-AA26-4AC8-9962-C36BB8F32554}" type="datetimeFigureOut">
              <a:rPr lang="en-US" smtClean="0"/>
              <a:pPr/>
              <a:t>1/4/2026</a:t>
            </a:fld>
            <a:endParaRPr lang="en-US"/>
          </a:p>
        </p:txBody>
      </p:sp>
      <p:sp>
        <p:nvSpPr>
          <p:cNvPr id="5" name="Footer Placeholder 4">
            <a:extLst>
              <a:ext uri="{FF2B5EF4-FFF2-40B4-BE49-F238E27FC236}">
                <a16:creationId xmlns:a16="http://schemas.microsoft.com/office/drawing/2014/main" id="{44CEA49F-0A49-3B33-1C10-46B71EA011C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12" name="Rectangle 11">
            <a:extLst>
              <a:ext uri="{FF2B5EF4-FFF2-40B4-BE49-F238E27FC236}">
                <a16:creationId xmlns:a16="http://schemas.microsoft.com/office/drawing/2014/main" id="{D32E45E8-4F79-7B48-A012-6005C0C1DDB8}"/>
              </a:ext>
            </a:extLst>
          </p:cNvPr>
          <p:cNvSpPr/>
          <p:nvPr userDrawn="1"/>
        </p:nvSpPr>
        <p:spPr>
          <a:xfrm>
            <a:off x="-161855" y="5122016"/>
            <a:ext cx="9406847" cy="45719"/>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B2407B54-6466-0851-9C12-45C4F502C0D6}"/>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l="14427" t="13330" r="15175"/>
          <a:stretch>
            <a:fillRect/>
          </a:stretch>
        </p:blipFill>
        <p:spPr>
          <a:xfrm>
            <a:off x="0" y="0"/>
            <a:ext cx="9244992" cy="5122016"/>
          </a:xfrm>
          <a:prstGeom prst="rect">
            <a:avLst/>
          </a:prstGeom>
        </p:spPr>
      </p:pic>
      <p:pic>
        <p:nvPicPr>
          <p:cNvPr id="6" name="Picture 2">
            <a:extLst>
              <a:ext uri="{FF2B5EF4-FFF2-40B4-BE49-F238E27FC236}">
                <a16:creationId xmlns:a16="http://schemas.microsoft.com/office/drawing/2014/main" id="{29E2E818-69A2-77CD-AD2B-EDF89DD7EA5D}"/>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29452" y="4187633"/>
            <a:ext cx="816423" cy="8662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04411000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18BB6A-D4BA-9DEA-7C6D-64FAA69AA945}"/>
              </a:ext>
            </a:extLst>
          </p:cNvPr>
          <p:cNvSpPr txBox="1"/>
          <p:nvPr/>
        </p:nvSpPr>
        <p:spPr>
          <a:xfrm>
            <a:off x="601670" y="348659"/>
            <a:ext cx="8093365" cy="5016758"/>
          </a:xfrm>
          <a:prstGeom prst="rect">
            <a:avLst/>
          </a:prstGeom>
          <a:noFill/>
        </p:spPr>
        <p:txBody>
          <a:bodyPr wrap="square" rtlCol="0">
            <a:spAutoFit/>
          </a:bodyPr>
          <a:lstStyle/>
          <a:p>
            <a:pPr algn="ctr" defTabSz="914378"/>
            <a:r>
              <a:rPr lang="en-GB" sz="6000" b="1" dirty="0">
                <a:solidFill>
                  <a:srgbClr val="FFFF00"/>
                </a:solidFill>
                <a:latin typeface="Calibri" panose="020F0502020204030204"/>
              </a:rPr>
              <a:t>2025 Motto Text</a:t>
            </a:r>
          </a:p>
          <a:p>
            <a:pPr algn="ctr" defTabSz="914378"/>
            <a:r>
              <a:rPr lang="en-GB" sz="3000" b="1" spc="3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Set your hope</a:t>
            </a:r>
          </a:p>
          <a:p>
            <a:pPr algn="ctr" defTabSz="914378"/>
            <a:r>
              <a:rPr lang="en-GB" sz="2400" b="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Peter 1:13-25</a:t>
            </a:r>
          </a:p>
          <a:p>
            <a:pPr algn="ctr" defTabSz="914378"/>
            <a:r>
              <a:rPr lang="en-GB" sz="2400" b="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n-GB" sz="2400" b="1" spc="300"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GB" sz="2400" b="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January 2025</a:t>
            </a:r>
          </a:p>
          <a:p>
            <a:pPr algn="ctr" defTabSz="914378"/>
            <a:r>
              <a:rPr lang="en-GB" sz="2400" b="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Gareth Jones</a:t>
            </a:r>
          </a:p>
          <a:p>
            <a:pPr algn="ctr" defTabSz="914378"/>
            <a:endParaRPr lang="en-GB" sz="2400" b="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378"/>
            <a:endParaRPr lang="en-GB" sz="2400" b="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00"/>
                </a:solidFill>
                <a:effectLst/>
                <a:latin typeface="Biome" panose="020B0503030204020804" pitchFamily="34" charset="0"/>
                <a:cs typeface="Biome" panose="020B0503030204020804" pitchFamily="34" charset="0"/>
              </a:rPr>
              <a:t>set your hope fully on the grace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00"/>
                </a:solidFill>
                <a:effectLst/>
                <a:latin typeface="Biome" panose="020B0503030204020804" pitchFamily="34" charset="0"/>
                <a:cs typeface="Biome" panose="020B0503030204020804" pitchFamily="34" charset="0"/>
              </a:rPr>
              <a:t>that will be brought to you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00"/>
                </a:solidFill>
                <a:effectLst/>
                <a:latin typeface="Biome" panose="020B0503030204020804" pitchFamily="34" charset="0"/>
                <a:cs typeface="Biome" panose="020B0503030204020804" pitchFamily="34" charset="0"/>
              </a:rPr>
              <a:t>at the revelation of Jesus Christ.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FFFF00"/>
                </a:solidFill>
                <a:effectLst/>
                <a:latin typeface="Biome" panose="020B0503030204020804" pitchFamily="34" charset="0"/>
                <a:cs typeface="Biome" panose="020B0503030204020804" pitchFamily="34" charset="0"/>
              </a:rPr>
              <a:t>1 Peter 1:13</a:t>
            </a:r>
          </a:p>
          <a:p>
            <a:pPr algn="ctr" defTabSz="914378"/>
            <a:endParaRPr lang="en-GB" sz="3000" b="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924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87858-F76D-034E-BAED-7BA1BCDD0CB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45C0C44-080A-E189-4EAA-CA9A748AAFD3}"/>
              </a:ext>
            </a:extLst>
          </p:cNvPr>
          <p:cNvSpPr txBox="1"/>
          <p:nvPr/>
        </p:nvSpPr>
        <p:spPr>
          <a:xfrm>
            <a:off x="0" y="-11433"/>
            <a:ext cx="2892245"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God gave gifts</a:t>
            </a:r>
            <a:endParaRPr lang="en-GB" sz="2800" b="1" i="1" dirty="0">
              <a:solidFill>
                <a:schemeClr val="bg2"/>
              </a:solidFill>
              <a:latin typeface="Abadi" panose="020B0604020104020204" pitchFamily="34" charset="0"/>
              <a:cs typeface="Biome" panose="020B0503030204020804" pitchFamily="34" charset="0"/>
            </a:endParaRPr>
          </a:p>
        </p:txBody>
      </p:sp>
      <p:sp>
        <p:nvSpPr>
          <p:cNvPr id="5" name="Content Placeholder 4">
            <a:extLst>
              <a:ext uri="{FF2B5EF4-FFF2-40B4-BE49-F238E27FC236}">
                <a16:creationId xmlns:a16="http://schemas.microsoft.com/office/drawing/2014/main" id="{3D3DB911-E9A1-C564-C0A0-989635D97FB6}"/>
              </a:ext>
            </a:extLst>
          </p:cNvPr>
          <p:cNvSpPr txBox="1">
            <a:spLocks/>
          </p:cNvSpPr>
          <p:nvPr/>
        </p:nvSpPr>
        <p:spPr>
          <a:xfrm>
            <a:off x="0" y="739290"/>
            <a:ext cx="9144000" cy="4251504"/>
          </a:xfrm>
          <a:prstGeom prst="rect">
            <a:avLst/>
          </a:prstGeom>
          <a:no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shepherd the flock of God that is among you, </a:t>
            </a:r>
          </a:p>
          <a:p>
            <a:pPr marL="0" indent="0" algn="ctr">
              <a:lnSpc>
                <a:spcPct val="110000"/>
              </a:lnSpc>
              <a:spcBef>
                <a:spcPts val="0"/>
              </a:spcBef>
              <a:buFont typeface="Arial" panose="020B0604020202020204" pitchFamily="34" charset="0"/>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exercising oversight, not under compulsion, </a:t>
            </a:r>
          </a:p>
          <a:p>
            <a:pPr marL="0" indent="0" algn="ctr">
              <a:lnSpc>
                <a:spcPct val="110000"/>
              </a:lnSpc>
              <a:spcBef>
                <a:spcPts val="0"/>
              </a:spcBef>
              <a:buFont typeface="Arial" panose="020B0604020202020204" pitchFamily="34" charset="0"/>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willingly, as God would have you; </a:t>
            </a:r>
          </a:p>
          <a:p>
            <a:pPr marL="0" indent="0" algn="ctr">
              <a:lnSpc>
                <a:spcPct val="110000"/>
              </a:lnSpc>
              <a:spcBef>
                <a:spcPts val="0"/>
              </a:spcBef>
              <a:buFont typeface="Arial" panose="020B0604020202020204" pitchFamily="34" charset="0"/>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 for shameful gain, but eagerly;</a:t>
            </a:r>
          </a:p>
          <a:p>
            <a:pPr marL="0" indent="0" algn="ctr">
              <a:lnSpc>
                <a:spcPct val="110000"/>
              </a:lnSpc>
              <a:spcBef>
                <a:spcPts val="0"/>
              </a:spcBef>
              <a:buFont typeface="Arial" panose="020B0604020202020204" pitchFamily="34" charset="0"/>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Peter 5:2</a:t>
            </a:r>
          </a:p>
          <a:p>
            <a:pPr marL="0" indent="0" algn="ctr">
              <a:lnSpc>
                <a:spcPct val="110000"/>
              </a:lnSpc>
              <a:spcBef>
                <a:spcPts val="0"/>
              </a:spcBef>
              <a:buFont typeface="Arial" panose="020B0604020202020204" pitchFamily="34" charset="0"/>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10000"/>
              </a:lnSpc>
              <a:spcBef>
                <a:spcPts val="0"/>
              </a:spcBef>
              <a:buFont typeface="Arial" panose="020B0604020202020204" pitchFamily="34" charset="0"/>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866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61BAF-5886-1FF7-644D-17EC04607F8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F3587B-7920-9B8C-183F-9CC388C79F50}"/>
              </a:ext>
            </a:extLst>
          </p:cNvPr>
          <p:cNvSpPr txBox="1"/>
          <p:nvPr/>
        </p:nvSpPr>
        <p:spPr>
          <a:xfrm>
            <a:off x="0" y="-11433"/>
            <a:ext cx="2892245"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God gave gifts</a:t>
            </a:r>
            <a:endParaRPr lang="en-GB" sz="2800" b="1" i="1" dirty="0">
              <a:solidFill>
                <a:schemeClr val="bg2"/>
              </a:solidFill>
              <a:latin typeface="Abadi" panose="020B0604020104020204" pitchFamily="34" charset="0"/>
              <a:cs typeface="Biome" panose="020B0503030204020804" pitchFamily="34" charset="0"/>
            </a:endParaRPr>
          </a:p>
        </p:txBody>
      </p:sp>
      <p:sp>
        <p:nvSpPr>
          <p:cNvPr id="2" name="TextBox 1">
            <a:extLst>
              <a:ext uri="{FF2B5EF4-FFF2-40B4-BE49-F238E27FC236}">
                <a16:creationId xmlns:a16="http://schemas.microsoft.com/office/drawing/2014/main" id="{AB6F1E19-B87D-8C8D-7A8D-0C7332B66AE2}"/>
              </a:ext>
            </a:extLst>
          </p:cNvPr>
          <p:cNvSpPr txBox="1"/>
          <p:nvPr/>
        </p:nvSpPr>
        <p:spPr>
          <a:xfrm>
            <a:off x="3125879" y="-11433"/>
            <a:ext cx="2892245"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with a purpose</a:t>
            </a:r>
            <a:endParaRPr lang="en-GB" sz="2800" b="1" i="1" dirty="0">
              <a:solidFill>
                <a:schemeClr val="bg2"/>
              </a:solidFill>
              <a:latin typeface="Abadi" panose="020B0604020104020204" pitchFamily="34" charset="0"/>
              <a:cs typeface="Biome" panose="020B0503030204020804" pitchFamily="34" charset="0"/>
            </a:endParaRPr>
          </a:p>
        </p:txBody>
      </p:sp>
    </p:spTree>
    <p:extLst>
      <p:ext uri="{BB962C8B-B14F-4D97-AF65-F5344CB8AC3E}">
        <p14:creationId xmlns:p14="http://schemas.microsoft.com/office/powerpoint/2010/main" val="202931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F22A0-E3AD-8FDC-D881-25493A2E012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2C20025-587E-D439-9A69-F18CB137DA29}"/>
              </a:ext>
            </a:extLst>
          </p:cNvPr>
          <p:cNvSpPr txBox="1"/>
          <p:nvPr/>
        </p:nvSpPr>
        <p:spPr>
          <a:xfrm>
            <a:off x="0" y="-11433"/>
            <a:ext cx="2892245"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God gave gifts</a:t>
            </a:r>
            <a:endParaRPr lang="en-GB" sz="2800" b="1" i="1" dirty="0">
              <a:solidFill>
                <a:schemeClr val="bg2"/>
              </a:solidFill>
              <a:latin typeface="Abadi" panose="020B0604020104020204" pitchFamily="34" charset="0"/>
              <a:cs typeface="Biome" panose="020B0503030204020804" pitchFamily="34" charset="0"/>
            </a:endParaRPr>
          </a:p>
        </p:txBody>
      </p:sp>
      <p:sp>
        <p:nvSpPr>
          <p:cNvPr id="2" name="TextBox 1">
            <a:extLst>
              <a:ext uri="{FF2B5EF4-FFF2-40B4-BE49-F238E27FC236}">
                <a16:creationId xmlns:a16="http://schemas.microsoft.com/office/drawing/2014/main" id="{146ABDFC-8839-F8D3-6D21-F0217B0E9FC5}"/>
              </a:ext>
            </a:extLst>
          </p:cNvPr>
          <p:cNvSpPr txBox="1"/>
          <p:nvPr/>
        </p:nvSpPr>
        <p:spPr>
          <a:xfrm>
            <a:off x="3125879" y="-11433"/>
            <a:ext cx="2892245"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with a purpose</a:t>
            </a:r>
            <a:endParaRPr lang="en-GB" sz="2800" b="1" i="1" dirty="0">
              <a:solidFill>
                <a:schemeClr val="bg2"/>
              </a:solidFill>
              <a:latin typeface="Abadi" panose="020B0604020104020204" pitchFamily="34" charset="0"/>
              <a:cs typeface="Biome" panose="020B0503030204020804" pitchFamily="34" charset="0"/>
            </a:endParaRPr>
          </a:p>
        </p:txBody>
      </p:sp>
      <p:sp>
        <p:nvSpPr>
          <p:cNvPr id="5" name="Content Placeholder 4">
            <a:extLst>
              <a:ext uri="{FF2B5EF4-FFF2-40B4-BE49-F238E27FC236}">
                <a16:creationId xmlns:a16="http://schemas.microsoft.com/office/drawing/2014/main" id="{0CA8064D-4857-3000-34F0-25EFBECB6E7F}"/>
              </a:ext>
            </a:extLst>
          </p:cNvPr>
          <p:cNvSpPr txBox="1">
            <a:spLocks/>
          </p:cNvSpPr>
          <p:nvPr/>
        </p:nvSpPr>
        <p:spPr>
          <a:xfrm>
            <a:off x="0" y="739290"/>
            <a:ext cx="9144000" cy="4251504"/>
          </a:xfrm>
          <a:prstGeom prst="rect">
            <a:avLst/>
          </a:prstGeom>
          <a:no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equip the saints for the work of ministry,</a:t>
            </a:r>
          </a:p>
          <a:p>
            <a:pPr marL="0" indent="0" algn="ctr">
              <a:lnSpc>
                <a:spcPct val="110000"/>
              </a:lnSpc>
              <a:spcBef>
                <a:spcPts val="0"/>
              </a:spcBef>
              <a:buFont typeface="Arial" panose="020B0604020202020204" pitchFamily="34" charset="0"/>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 building up the body of Christ, until we all attain to the unity of the faith and of the knowledge of the Son of God, to mature manhood, to the measure of the stature of the fullness of Christ, so that we may no longer be children, tossed to and </a:t>
            </a:r>
            <a:r>
              <a:rPr lang="en-US" sz="2800"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fro</a:t>
            </a: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by the waves and carried about by every wind of doctrine, by human cunning, </a:t>
            </a:r>
          </a:p>
          <a:p>
            <a:pPr marL="0" indent="0" algn="ctr">
              <a:lnSpc>
                <a:spcPct val="110000"/>
              </a:lnSpc>
              <a:spcBef>
                <a:spcPts val="0"/>
              </a:spcBef>
              <a:buFont typeface="Arial" panose="020B0604020202020204" pitchFamily="34" charset="0"/>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by craftiness in deceitful schemes. </a:t>
            </a:r>
          </a:p>
          <a:p>
            <a:pPr marL="0" indent="0" algn="ctr">
              <a:lnSpc>
                <a:spcPct val="110000"/>
              </a:lnSpc>
              <a:spcBef>
                <a:spcPts val="0"/>
              </a:spcBef>
              <a:buFont typeface="Arial" panose="020B0604020202020204" pitchFamily="34" charset="0"/>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Ephesians 4:12-14</a:t>
            </a:r>
          </a:p>
          <a:p>
            <a:pPr marL="0" indent="0" algn="ctr">
              <a:lnSpc>
                <a:spcPct val="110000"/>
              </a:lnSpc>
              <a:spcBef>
                <a:spcPts val="0"/>
              </a:spcBef>
              <a:buFont typeface="Arial" panose="020B0604020202020204" pitchFamily="34" charset="0"/>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10000"/>
              </a:lnSpc>
              <a:spcBef>
                <a:spcPts val="0"/>
              </a:spcBef>
              <a:buFont typeface="Arial" panose="020B0604020202020204" pitchFamily="34" charset="0"/>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733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DDD33-4F3D-BA93-6F61-B1CB0A945F4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946855D-F77F-494C-BF9B-98AD64F2782A}"/>
              </a:ext>
            </a:extLst>
          </p:cNvPr>
          <p:cNvSpPr txBox="1"/>
          <p:nvPr/>
        </p:nvSpPr>
        <p:spPr>
          <a:xfrm>
            <a:off x="0" y="-11433"/>
            <a:ext cx="2892245"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God gave gifts</a:t>
            </a:r>
            <a:endParaRPr lang="en-GB" sz="2800" b="1" i="1" dirty="0">
              <a:solidFill>
                <a:schemeClr val="bg2"/>
              </a:solidFill>
              <a:latin typeface="Abadi" panose="020B0604020104020204" pitchFamily="34" charset="0"/>
              <a:cs typeface="Biome" panose="020B0503030204020804" pitchFamily="34" charset="0"/>
            </a:endParaRPr>
          </a:p>
        </p:txBody>
      </p:sp>
      <p:sp>
        <p:nvSpPr>
          <p:cNvPr id="2" name="TextBox 1">
            <a:extLst>
              <a:ext uri="{FF2B5EF4-FFF2-40B4-BE49-F238E27FC236}">
                <a16:creationId xmlns:a16="http://schemas.microsoft.com/office/drawing/2014/main" id="{63FCABA9-8719-0399-8965-A97CF65C5C31}"/>
              </a:ext>
            </a:extLst>
          </p:cNvPr>
          <p:cNvSpPr txBox="1"/>
          <p:nvPr/>
        </p:nvSpPr>
        <p:spPr>
          <a:xfrm>
            <a:off x="3125879" y="-11433"/>
            <a:ext cx="2892245"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with a purpose</a:t>
            </a:r>
            <a:endParaRPr lang="en-GB" sz="2800" b="1" i="1" dirty="0">
              <a:solidFill>
                <a:schemeClr val="bg2"/>
              </a:solidFill>
              <a:latin typeface="Abadi" panose="020B0604020104020204" pitchFamily="34" charset="0"/>
              <a:cs typeface="Biome" panose="020B0503030204020804" pitchFamily="34" charset="0"/>
            </a:endParaRPr>
          </a:p>
        </p:txBody>
      </p:sp>
      <p:sp>
        <p:nvSpPr>
          <p:cNvPr id="4" name="TextBox 3">
            <a:extLst>
              <a:ext uri="{FF2B5EF4-FFF2-40B4-BE49-F238E27FC236}">
                <a16:creationId xmlns:a16="http://schemas.microsoft.com/office/drawing/2014/main" id="{F871986F-D1CA-45AC-11E2-198702178ED7}"/>
              </a:ext>
            </a:extLst>
          </p:cNvPr>
          <p:cNvSpPr txBox="1"/>
          <p:nvPr/>
        </p:nvSpPr>
        <p:spPr>
          <a:xfrm>
            <a:off x="6251757" y="0"/>
            <a:ext cx="2892245"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within His body</a:t>
            </a:r>
            <a:endParaRPr lang="en-GB" sz="2800" b="1" i="1" dirty="0">
              <a:solidFill>
                <a:schemeClr val="bg2"/>
              </a:solidFill>
              <a:latin typeface="Abadi" panose="020B0604020104020204" pitchFamily="34" charset="0"/>
              <a:cs typeface="Biome" panose="020B0503030204020804" pitchFamily="34" charset="0"/>
            </a:endParaRPr>
          </a:p>
        </p:txBody>
      </p:sp>
    </p:spTree>
    <p:extLst>
      <p:ext uri="{BB962C8B-B14F-4D97-AF65-F5344CB8AC3E}">
        <p14:creationId xmlns:p14="http://schemas.microsoft.com/office/powerpoint/2010/main" val="82413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38B06-F46E-CC2B-0756-0984DBB09F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66AE1CA-AE2A-DF3F-D00B-A95658CD5205}"/>
              </a:ext>
            </a:extLst>
          </p:cNvPr>
          <p:cNvSpPr txBox="1"/>
          <p:nvPr/>
        </p:nvSpPr>
        <p:spPr>
          <a:xfrm>
            <a:off x="0" y="-11433"/>
            <a:ext cx="2892245"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God gave gifts</a:t>
            </a:r>
            <a:endParaRPr lang="en-GB" sz="2800" b="1" i="1" dirty="0">
              <a:solidFill>
                <a:schemeClr val="bg2"/>
              </a:solidFill>
              <a:latin typeface="Abadi" panose="020B0604020104020204" pitchFamily="34" charset="0"/>
              <a:cs typeface="Biome" panose="020B0503030204020804" pitchFamily="34" charset="0"/>
            </a:endParaRPr>
          </a:p>
        </p:txBody>
      </p:sp>
      <p:sp>
        <p:nvSpPr>
          <p:cNvPr id="2" name="TextBox 1">
            <a:extLst>
              <a:ext uri="{FF2B5EF4-FFF2-40B4-BE49-F238E27FC236}">
                <a16:creationId xmlns:a16="http://schemas.microsoft.com/office/drawing/2014/main" id="{C3D4DEB8-B056-6719-38BE-1EEBB76DAAF3}"/>
              </a:ext>
            </a:extLst>
          </p:cNvPr>
          <p:cNvSpPr txBox="1"/>
          <p:nvPr/>
        </p:nvSpPr>
        <p:spPr>
          <a:xfrm>
            <a:off x="3125879" y="-11433"/>
            <a:ext cx="2892245"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with a purpose</a:t>
            </a:r>
            <a:endParaRPr lang="en-GB" sz="2800" b="1" i="1" dirty="0">
              <a:solidFill>
                <a:schemeClr val="bg2"/>
              </a:solidFill>
              <a:latin typeface="Abadi" panose="020B0604020104020204" pitchFamily="34" charset="0"/>
              <a:cs typeface="Biome" panose="020B0503030204020804" pitchFamily="34" charset="0"/>
            </a:endParaRPr>
          </a:p>
        </p:txBody>
      </p:sp>
      <p:sp>
        <p:nvSpPr>
          <p:cNvPr id="4" name="TextBox 3">
            <a:extLst>
              <a:ext uri="{FF2B5EF4-FFF2-40B4-BE49-F238E27FC236}">
                <a16:creationId xmlns:a16="http://schemas.microsoft.com/office/drawing/2014/main" id="{45D0E610-5F5D-BF1E-E062-5563F45A373D}"/>
              </a:ext>
            </a:extLst>
          </p:cNvPr>
          <p:cNvSpPr txBox="1"/>
          <p:nvPr/>
        </p:nvSpPr>
        <p:spPr>
          <a:xfrm>
            <a:off x="6251757" y="0"/>
            <a:ext cx="2892245"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within His body</a:t>
            </a:r>
            <a:endParaRPr lang="en-GB" sz="2800" b="1" i="1" dirty="0">
              <a:solidFill>
                <a:schemeClr val="bg2"/>
              </a:solidFill>
              <a:latin typeface="Abadi" panose="020B0604020104020204" pitchFamily="34" charset="0"/>
              <a:cs typeface="Biome" panose="020B0503030204020804" pitchFamily="34" charset="0"/>
            </a:endParaRPr>
          </a:p>
        </p:txBody>
      </p:sp>
      <p:sp>
        <p:nvSpPr>
          <p:cNvPr id="5" name="Content Placeholder 4">
            <a:extLst>
              <a:ext uri="{FF2B5EF4-FFF2-40B4-BE49-F238E27FC236}">
                <a16:creationId xmlns:a16="http://schemas.microsoft.com/office/drawing/2014/main" id="{646AC129-FEFF-105E-562E-AB4ABC923018}"/>
              </a:ext>
            </a:extLst>
          </p:cNvPr>
          <p:cNvSpPr txBox="1">
            <a:spLocks/>
          </p:cNvSpPr>
          <p:nvPr/>
        </p:nvSpPr>
        <p:spPr>
          <a:xfrm>
            <a:off x="0" y="739290"/>
            <a:ext cx="9144000" cy="4251504"/>
          </a:xfrm>
          <a:prstGeom prst="rect">
            <a:avLst/>
          </a:prstGeom>
          <a:no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Rather, speaking the truth in love, </a:t>
            </a:r>
          </a:p>
          <a:p>
            <a:pPr marL="0" indent="0" algn="ctr">
              <a:lnSpc>
                <a:spcPct val="110000"/>
              </a:lnSpc>
              <a:spcBef>
                <a:spcPts val="0"/>
              </a:spcBef>
              <a:buFont typeface="Arial" panose="020B0604020202020204" pitchFamily="34" charset="0"/>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are to grow up in every way into him </a:t>
            </a:r>
          </a:p>
          <a:p>
            <a:pPr marL="0" indent="0" algn="ctr">
              <a:lnSpc>
                <a:spcPct val="110000"/>
              </a:lnSpc>
              <a:spcBef>
                <a:spcPts val="0"/>
              </a:spcBef>
              <a:buFont typeface="Arial" panose="020B0604020202020204" pitchFamily="34" charset="0"/>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is the head, into Christ, from whom the whole body, joined and held together </a:t>
            </a:r>
          </a:p>
          <a:p>
            <a:pPr marL="0" indent="0" algn="ctr">
              <a:lnSpc>
                <a:spcPct val="110000"/>
              </a:lnSpc>
              <a:spcBef>
                <a:spcPts val="0"/>
              </a:spcBef>
              <a:buFont typeface="Arial" panose="020B0604020202020204" pitchFamily="34" charset="0"/>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by every joint with which it is equipped, </a:t>
            </a:r>
          </a:p>
          <a:p>
            <a:pPr marL="0" indent="0" algn="ctr">
              <a:lnSpc>
                <a:spcPct val="110000"/>
              </a:lnSpc>
              <a:spcBef>
                <a:spcPts val="0"/>
              </a:spcBef>
              <a:buFont typeface="Arial" panose="020B0604020202020204" pitchFamily="34" charset="0"/>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each part is working properly, </a:t>
            </a:r>
          </a:p>
          <a:p>
            <a:pPr marL="0" indent="0" algn="ctr">
              <a:lnSpc>
                <a:spcPct val="110000"/>
              </a:lnSpc>
              <a:spcBef>
                <a:spcPts val="0"/>
              </a:spcBef>
              <a:buFont typeface="Arial" panose="020B0604020202020204" pitchFamily="34" charset="0"/>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makes the body grow so that it builds itself up in love. </a:t>
            </a:r>
          </a:p>
          <a:p>
            <a:pPr marL="0" indent="0" algn="ctr">
              <a:lnSpc>
                <a:spcPct val="110000"/>
              </a:lnSpc>
              <a:spcBef>
                <a:spcPts val="0"/>
              </a:spcBef>
              <a:buFont typeface="Arial" panose="020B0604020202020204" pitchFamily="34" charset="0"/>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Ephesians 4:15-16</a:t>
            </a:r>
          </a:p>
          <a:p>
            <a:pPr marL="0" indent="0" algn="ctr">
              <a:lnSpc>
                <a:spcPct val="110000"/>
              </a:lnSpc>
              <a:spcBef>
                <a:spcPts val="0"/>
              </a:spcBef>
              <a:buFont typeface="Arial" panose="020B0604020202020204" pitchFamily="34" charset="0"/>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10000"/>
              </a:lnSpc>
              <a:spcBef>
                <a:spcPts val="0"/>
              </a:spcBef>
              <a:buFont typeface="Arial" panose="020B0604020202020204" pitchFamily="34" charset="0"/>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679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9F39A-3C2D-DD38-4CF3-C9A279C3DEB4}"/>
            </a:ext>
          </a:extLst>
        </p:cNvPr>
        <p:cNvGrpSpPr/>
        <p:nvPr/>
      </p:nvGrpSpPr>
      <p:grpSpPr>
        <a:xfrm>
          <a:off x="0" y="0"/>
          <a:ext cx="0" cy="0"/>
          <a:chOff x="0" y="0"/>
          <a:chExt cx="0" cy="0"/>
        </a:xfrm>
      </p:grpSpPr>
      <p:sp>
        <p:nvSpPr>
          <p:cNvPr id="10" name="Text Box 4">
            <a:extLst>
              <a:ext uri="{FF2B5EF4-FFF2-40B4-BE49-F238E27FC236}">
                <a16:creationId xmlns:a16="http://schemas.microsoft.com/office/drawing/2014/main" id="{345DA971-B281-CCB4-C056-EFAC301F646B}"/>
              </a:ext>
            </a:extLst>
          </p:cNvPr>
          <p:cNvSpPr txBox="1">
            <a:spLocks noChangeArrowheads="1"/>
          </p:cNvSpPr>
          <p:nvPr/>
        </p:nvSpPr>
        <p:spPr bwMode="auto">
          <a:xfrm>
            <a:off x="-4763" y="4623289"/>
            <a:ext cx="9148763" cy="5444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GB" altLang="en-US" sz="2400" b="1" dirty="0">
                <a:solidFill>
                  <a:schemeClr val="bg1"/>
                </a:solidFill>
                <a:latin typeface="Arial" panose="020B0604020202020204" pitchFamily="34" charset="0"/>
              </a:rPr>
              <a:t>2026 Motto Text</a:t>
            </a:r>
            <a:endParaRPr lang="en-US" altLang="en-US" sz="2400" dirty="0">
              <a:solidFill>
                <a:schemeClr val="bg1"/>
              </a:solidFill>
              <a:latin typeface="Arial" panose="020B0604020202020204" pitchFamily="34" charset="0"/>
            </a:endParaRPr>
          </a:p>
        </p:txBody>
      </p:sp>
      <p:pic>
        <p:nvPicPr>
          <p:cNvPr id="13" name="Picture 2">
            <a:extLst>
              <a:ext uri="{FF2B5EF4-FFF2-40B4-BE49-F238E27FC236}">
                <a16:creationId xmlns:a16="http://schemas.microsoft.com/office/drawing/2014/main" id="{0668905B-8A6F-C492-9890-F2564BF465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8475" y="2978871"/>
            <a:ext cx="1440160" cy="15280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a:extLst>
              <a:ext uri="{FF2B5EF4-FFF2-40B4-BE49-F238E27FC236}">
                <a16:creationId xmlns:a16="http://schemas.microsoft.com/office/drawing/2014/main" id="{20CAFE83-F094-01A0-711A-DC0F371A6738}"/>
              </a:ext>
            </a:extLst>
          </p:cNvPr>
          <p:cNvSpPr txBox="1"/>
          <p:nvPr/>
        </p:nvSpPr>
        <p:spPr>
          <a:xfrm>
            <a:off x="1212490" y="586585"/>
            <a:ext cx="7002994" cy="2294218"/>
          </a:xfrm>
          <a:prstGeom prst="rect">
            <a:avLst/>
          </a:prstGeom>
          <a:noFill/>
        </p:spPr>
        <p:txBody>
          <a:bodyPr wrap="square">
            <a:spAutoFit/>
          </a:bodyPr>
          <a:lstStyle/>
          <a:p>
            <a:pPr marL="0" marR="0" indent="0" algn="ctr">
              <a:lnSpc>
                <a:spcPct val="119000"/>
              </a:lnSpc>
              <a:spcAft>
                <a:spcPts val="600"/>
              </a:spcAft>
              <a:buNone/>
            </a:pPr>
            <a:r>
              <a:rPr lang="en-GB" sz="3000" b="1" kern="1400" dirty="0">
                <a:ln>
                  <a:noFill/>
                </a:ln>
                <a:solidFill>
                  <a:srgbClr val="FFFF00"/>
                </a:solidFill>
                <a:effectLst>
                  <a:outerShdw blurRad="38100" dist="38100" dir="2700000" algn="tl">
                    <a:srgbClr val="000000">
                      <a:alpha val="43137"/>
                    </a:srgbClr>
                  </a:outerShdw>
                </a:effectLst>
                <a:latin typeface="Abadi" panose="020B0604020104020204" pitchFamily="34" charset="0"/>
              </a:rPr>
              <a:t>There is one body and one Spirit -   just as you were called to the one hope that belongs to your call</a:t>
            </a:r>
            <a:endParaRPr lang="en-GB" sz="3000" kern="1400" dirty="0">
              <a:ln>
                <a:noFill/>
              </a:ln>
              <a:solidFill>
                <a:srgbClr val="FFFF00"/>
              </a:solidFill>
              <a:effectLst>
                <a:outerShdw blurRad="38100" dist="38100" dir="2700000" algn="tl">
                  <a:srgbClr val="000000">
                    <a:alpha val="43137"/>
                  </a:srgbClr>
                </a:outerShdw>
              </a:effectLst>
              <a:latin typeface="Calibri" panose="020F0502020204030204" pitchFamily="34" charset="0"/>
            </a:endParaRPr>
          </a:p>
          <a:p>
            <a:pPr marL="0" marR="0" indent="0" algn="ctr">
              <a:lnSpc>
                <a:spcPct val="119000"/>
              </a:lnSpc>
              <a:spcAft>
                <a:spcPts val="600"/>
              </a:spcAft>
              <a:buNone/>
            </a:pPr>
            <a:r>
              <a:rPr lang="en-GB" sz="2800" kern="1400" dirty="0">
                <a:ln>
                  <a:noFill/>
                </a:ln>
                <a:solidFill>
                  <a:srgbClr val="FFFF00"/>
                </a:solidFill>
                <a:effectLst/>
                <a:latin typeface="Abadi" panose="020B0604020104020204" pitchFamily="34" charset="0"/>
              </a:rPr>
              <a:t>Ephesians 4:4</a:t>
            </a:r>
            <a:r>
              <a:rPr lang="en-GB" sz="800" kern="1400" dirty="0">
                <a:ln>
                  <a:noFill/>
                </a:ln>
                <a:solidFill>
                  <a:srgbClr val="FFFF00"/>
                </a:solidFill>
                <a:effectLst/>
                <a:latin typeface="Calibri" panose="020F0502020204030204" pitchFamily="34" charset="0"/>
              </a:rPr>
              <a:t> </a:t>
            </a:r>
          </a:p>
        </p:txBody>
      </p:sp>
    </p:spTree>
    <p:extLst>
      <p:ext uri="{BB962C8B-B14F-4D97-AF65-F5344CB8AC3E}">
        <p14:creationId xmlns:p14="http://schemas.microsoft.com/office/powerpoint/2010/main" val="390087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09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33885-8F7E-D622-7596-59EE6D3FD7D3}"/>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2FE1D526-554D-AE5B-866E-8D784D87B522}"/>
              </a:ext>
            </a:extLst>
          </p:cNvPr>
          <p:cNvSpPr>
            <a:spLocks noGrp="1"/>
          </p:cNvSpPr>
          <p:nvPr>
            <p:ph idx="4294967295"/>
          </p:nvPr>
        </p:nvSpPr>
        <p:spPr>
          <a:xfrm>
            <a:off x="0" y="739290"/>
            <a:ext cx="9144000" cy="4251504"/>
          </a:xfrm>
          <a:noFill/>
        </p:spPr>
        <p:txBody>
          <a:bodyPr>
            <a:normAutofit/>
          </a:bodyPr>
          <a:lstStyle/>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grow in the grace and knowledge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our Lord and Savior Jesus Christ.</a:t>
            </a:r>
          </a:p>
          <a:p>
            <a:pPr marL="0" indent="0" algn="ctr">
              <a:lnSpc>
                <a:spcPct val="110000"/>
              </a:lnSpc>
              <a:spcBef>
                <a:spcPts val="0"/>
              </a:spcBef>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Peter 3:18</a:t>
            </a: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26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17E40-4F70-A1AD-48D8-06DD8F7F7733}"/>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454C50A6-2217-8361-0956-696E3B8B0E80}"/>
              </a:ext>
            </a:extLst>
          </p:cNvPr>
          <p:cNvSpPr>
            <a:spLocks noGrp="1"/>
          </p:cNvSpPr>
          <p:nvPr>
            <p:ph idx="4294967295"/>
          </p:nvPr>
        </p:nvSpPr>
        <p:spPr>
          <a:xfrm>
            <a:off x="0" y="739290"/>
            <a:ext cx="9144000" cy="4251504"/>
          </a:xfrm>
          <a:noFill/>
        </p:spPr>
        <p:txBody>
          <a:bodyPr>
            <a:normAutofit/>
          </a:bodyPr>
          <a:lstStyle/>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is one body and one Spirit</a:t>
            </a:r>
          </a:p>
          <a:p>
            <a:pPr algn="ctr">
              <a:lnSpc>
                <a:spcPct val="110000"/>
              </a:lnSpc>
              <a:spcBef>
                <a:spcPts val="0"/>
              </a:spcBef>
              <a:buFontTx/>
              <a:buChar char="-"/>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just as you were called to the one hope </a:t>
            </a:r>
          </a:p>
          <a:p>
            <a:pPr algn="ctr">
              <a:lnSpc>
                <a:spcPct val="110000"/>
              </a:lnSpc>
              <a:spcBef>
                <a:spcPts val="0"/>
              </a:spcBef>
              <a:buFontTx/>
              <a:buChar char="-"/>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belongs to your call - one Lord, one faith,               one baptism, one God and Father of all,                              who is over all and through all and in all. </a:t>
            </a:r>
          </a:p>
          <a:p>
            <a:pPr marL="0" indent="0" algn="ctr">
              <a:lnSpc>
                <a:spcPct val="110000"/>
              </a:lnSpc>
              <a:spcBef>
                <a:spcPts val="0"/>
              </a:spcBef>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Ephesians 4:4-6</a:t>
            </a: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514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8C424-A043-8F5E-4834-10C7C937E46D}"/>
            </a:ext>
          </a:extLst>
        </p:cNvPr>
        <p:cNvGrpSpPr/>
        <p:nvPr/>
      </p:nvGrpSpPr>
      <p:grpSpPr>
        <a:xfrm>
          <a:off x="0" y="0"/>
          <a:ext cx="0" cy="0"/>
          <a:chOff x="0" y="0"/>
          <a:chExt cx="0" cy="0"/>
        </a:xfrm>
      </p:grpSpPr>
      <p:sp>
        <p:nvSpPr>
          <p:cNvPr id="10" name="Text Box 4">
            <a:extLst>
              <a:ext uri="{FF2B5EF4-FFF2-40B4-BE49-F238E27FC236}">
                <a16:creationId xmlns:a16="http://schemas.microsoft.com/office/drawing/2014/main" id="{B1D9A9E5-F855-44E9-1919-A0E95201F514}"/>
              </a:ext>
            </a:extLst>
          </p:cNvPr>
          <p:cNvSpPr txBox="1">
            <a:spLocks noChangeArrowheads="1"/>
          </p:cNvSpPr>
          <p:nvPr/>
        </p:nvSpPr>
        <p:spPr bwMode="auto">
          <a:xfrm>
            <a:off x="-4763" y="4623289"/>
            <a:ext cx="9148763" cy="5444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GB" altLang="en-US" sz="2400" b="1" dirty="0">
                <a:solidFill>
                  <a:schemeClr val="bg1"/>
                </a:solidFill>
                <a:latin typeface="Arial" panose="020B0604020202020204" pitchFamily="34" charset="0"/>
              </a:rPr>
              <a:t>2026 Motto Text</a:t>
            </a:r>
            <a:endParaRPr lang="en-US" altLang="en-US" sz="2400" dirty="0">
              <a:solidFill>
                <a:schemeClr val="bg1"/>
              </a:solidFill>
              <a:latin typeface="Arial" panose="020B0604020202020204" pitchFamily="34" charset="0"/>
            </a:endParaRPr>
          </a:p>
        </p:txBody>
      </p:sp>
      <p:pic>
        <p:nvPicPr>
          <p:cNvPr id="13" name="Picture 2">
            <a:extLst>
              <a:ext uri="{FF2B5EF4-FFF2-40B4-BE49-F238E27FC236}">
                <a16:creationId xmlns:a16="http://schemas.microsoft.com/office/drawing/2014/main" id="{476CFD93-50F3-E63E-5E81-66ED5B6B55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8475" y="2978871"/>
            <a:ext cx="1440160" cy="15280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Box 1">
            <a:extLst>
              <a:ext uri="{FF2B5EF4-FFF2-40B4-BE49-F238E27FC236}">
                <a16:creationId xmlns:a16="http://schemas.microsoft.com/office/drawing/2014/main" id="{F0A7A6FF-0B8A-F5DA-14D8-8ECE95CE6D69}"/>
              </a:ext>
            </a:extLst>
          </p:cNvPr>
          <p:cNvSpPr txBox="1"/>
          <p:nvPr/>
        </p:nvSpPr>
        <p:spPr>
          <a:xfrm>
            <a:off x="1212490" y="586585"/>
            <a:ext cx="7002994" cy="2294218"/>
          </a:xfrm>
          <a:prstGeom prst="rect">
            <a:avLst/>
          </a:prstGeom>
          <a:noFill/>
        </p:spPr>
        <p:txBody>
          <a:bodyPr wrap="square">
            <a:spAutoFit/>
          </a:bodyPr>
          <a:lstStyle/>
          <a:p>
            <a:pPr marL="0" marR="0" indent="0" algn="ctr">
              <a:lnSpc>
                <a:spcPct val="119000"/>
              </a:lnSpc>
              <a:spcAft>
                <a:spcPts val="600"/>
              </a:spcAft>
              <a:buNone/>
            </a:pPr>
            <a:r>
              <a:rPr lang="en-GB" sz="3000" b="1" kern="1400" dirty="0">
                <a:ln>
                  <a:noFill/>
                </a:ln>
                <a:solidFill>
                  <a:srgbClr val="FFFF00"/>
                </a:solidFill>
                <a:effectLst>
                  <a:outerShdw blurRad="38100" dist="38100" dir="2700000" algn="tl">
                    <a:srgbClr val="000000">
                      <a:alpha val="43137"/>
                    </a:srgbClr>
                  </a:outerShdw>
                </a:effectLst>
                <a:latin typeface="Abadi" panose="020B0604020104020204" pitchFamily="34" charset="0"/>
              </a:rPr>
              <a:t>There is one body and one Spirit -   just as you were called to the one hope that belongs to your call</a:t>
            </a:r>
            <a:endParaRPr lang="en-GB" sz="3000" kern="1400" dirty="0">
              <a:ln>
                <a:noFill/>
              </a:ln>
              <a:solidFill>
                <a:srgbClr val="FFFF00"/>
              </a:solidFill>
              <a:effectLst>
                <a:outerShdw blurRad="38100" dist="38100" dir="2700000" algn="tl">
                  <a:srgbClr val="000000">
                    <a:alpha val="43137"/>
                  </a:srgbClr>
                </a:outerShdw>
              </a:effectLst>
              <a:latin typeface="Calibri" panose="020F0502020204030204" pitchFamily="34" charset="0"/>
            </a:endParaRPr>
          </a:p>
          <a:p>
            <a:pPr marL="0" marR="0" indent="0" algn="ctr">
              <a:lnSpc>
                <a:spcPct val="119000"/>
              </a:lnSpc>
              <a:spcAft>
                <a:spcPts val="600"/>
              </a:spcAft>
              <a:buNone/>
            </a:pPr>
            <a:r>
              <a:rPr lang="en-GB" sz="2800" kern="1400" dirty="0">
                <a:ln>
                  <a:noFill/>
                </a:ln>
                <a:solidFill>
                  <a:srgbClr val="FFFF00"/>
                </a:solidFill>
                <a:effectLst/>
                <a:latin typeface="Abadi" panose="020B0604020104020204" pitchFamily="34" charset="0"/>
              </a:rPr>
              <a:t>Ephesians 4:4</a:t>
            </a:r>
            <a:r>
              <a:rPr lang="en-GB" sz="800" kern="1400" dirty="0">
                <a:ln>
                  <a:noFill/>
                </a:ln>
                <a:solidFill>
                  <a:srgbClr val="FFFF00"/>
                </a:solidFill>
                <a:effectLst/>
                <a:latin typeface="Calibri" panose="020F0502020204030204" pitchFamily="34" charset="0"/>
              </a:rPr>
              <a:t> </a:t>
            </a:r>
          </a:p>
        </p:txBody>
      </p:sp>
    </p:spTree>
    <p:extLst>
      <p:ext uri="{BB962C8B-B14F-4D97-AF65-F5344CB8AC3E}">
        <p14:creationId xmlns:p14="http://schemas.microsoft.com/office/powerpoint/2010/main" val="54247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F12-9750-AE0D-63B2-4BC30225A231}"/>
            </a:ext>
          </a:extLst>
        </p:cNvPr>
        <p:cNvGrpSpPr/>
        <p:nvPr/>
      </p:nvGrpSpPr>
      <p:grpSpPr>
        <a:xfrm>
          <a:off x="0" y="0"/>
          <a:ext cx="0" cy="0"/>
          <a:chOff x="0" y="0"/>
          <a:chExt cx="0" cy="0"/>
        </a:xfrm>
      </p:grpSpPr>
    </p:spTree>
    <p:extLst>
      <p:ext uri="{BB962C8B-B14F-4D97-AF65-F5344CB8AC3E}">
        <p14:creationId xmlns:p14="http://schemas.microsoft.com/office/powerpoint/2010/main" val="387155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E410D-662D-D644-E945-709458298A60}"/>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B62280BE-7A88-9254-646C-F02F5436B11C}"/>
              </a:ext>
            </a:extLst>
          </p:cNvPr>
          <p:cNvSpPr>
            <a:spLocks noGrp="1"/>
          </p:cNvSpPr>
          <p:nvPr>
            <p:ph idx="4294967295"/>
          </p:nvPr>
        </p:nvSpPr>
        <p:spPr>
          <a:xfrm>
            <a:off x="0" y="739290"/>
            <a:ext cx="9144000" cy="4251504"/>
          </a:xfrm>
          <a:noFill/>
        </p:spPr>
        <p:txBody>
          <a:bodyPr>
            <a:normAutofit/>
          </a:bodyPr>
          <a:lstStyle/>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equip the saints for the work of ministry,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building up the body of Christ,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until we all attain to the unity of the faith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of the knowledge of the Son of God,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mature manhood, </a:t>
            </a:r>
          </a:p>
          <a:p>
            <a:pPr marL="0" indent="0" algn="ctr">
              <a:lnSpc>
                <a:spcPct val="110000"/>
              </a:lnSpc>
              <a:spcBef>
                <a:spcPts val="0"/>
              </a:spcBef>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the measure of the stature of the fullness of Christ, </a:t>
            </a: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Ephesians 4:12-13</a:t>
            </a: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10000"/>
              </a:lnSpc>
              <a:spcBef>
                <a:spcPts val="0"/>
              </a:spcBef>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51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48305-F8C9-9FBA-A8F3-3A3E4A11CBF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D30457E-56BB-302F-4F56-EE7CD03D8DC9}"/>
              </a:ext>
            </a:extLst>
          </p:cNvPr>
          <p:cNvSpPr txBox="1"/>
          <p:nvPr/>
        </p:nvSpPr>
        <p:spPr>
          <a:xfrm>
            <a:off x="0" y="-11433"/>
            <a:ext cx="2892245"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God gave gifts</a:t>
            </a:r>
            <a:endParaRPr lang="en-GB" sz="2800" b="1" i="1" dirty="0">
              <a:solidFill>
                <a:schemeClr val="bg2"/>
              </a:solidFill>
              <a:latin typeface="Abadi" panose="020B0604020104020204" pitchFamily="34" charset="0"/>
              <a:cs typeface="Biome" panose="020B0503030204020804" pitchFamily="34" charset="0"/>
            </a:endParaRPr>
          </a:p>
        </p:txBody>
      </p:sp>
    </p:spTree>
    <p:extLst>
      <p:ext uri="{BB962C8B-B14F-4D97-AF65-F5344CB8AC3E}">
        <p14:creationId xmlns:p14="http://schemas.microsoft.com/office/powerpoint/2010/main" val="354782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D2922-D642-A272-3317-248953DF8C1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59C29E6-1F53-51CA-535E-C12FAF48FA47}"/>
              </a:ext>
            </a:extLst>
          </p:cNvPr>
          <p:cNvSpPr txBox="1"/>
          <p:nvPr/>
        </p:nvSpPr>
        <p:spPr>
          <a:xfrm>
            <a:off x="0" y="-11433"/>
            <a:ext cx="2892245" cy="523220"/>
          </a:xfrm>
          <a:prstGeom prst="rect">
            <a:avLst/>
          </a:prstGeom>
          <a:solidFill>
            <a:schemeClr val="tx1"/>
          </a:solidFill>
        </p:spPr>
        <p:txBody>
          <a:bodyPr wrap="square" rtlCol="0">
            <a:spAutoFit/>
          </a:bodyPr>
          <a:lstStyle/>
          <a:p>
            <a:pPr algn="ctr"/>
            <a:r>
              <a:rPr lang="en-US" sz="2800" b="1" dirty="0">
                <a:solidFill>
                  <a:schemeClr val="bg2"/>
                </a:solidFill>
                <a:latin typeface="Abadi" panose="020B0604020104020204" pitchFamily="34" charset="0"/>
                <a:cs typeface="Biome" panose="020B0503030204020804" pitchFamily="34" charset="0"/>
              </a:rPr>
              <a:t>God gave gifts</a:t>
            </a:r>
            <a:endParaRPr lang="en-GB" sz="2800" b="1" i="1" dirty="0">
              <a:solidFill>
                <a:schemeClr val="bg2"/>
              </a:solidFill>
              <a:latin typeface="Abadi" panose="020B0604020104020204" pitchFamily="34" charset="0"/>
              <a:cs typeface="Biome" panose="020B0503030204020804" pitchFamily="34" charset="0"/>
            </a:endParaRPr>
          </a:p>
        </p:txBody>
      </p:sp>
      <p:sp>
        <p:nvSpPr>
          <p:cNvPr id="5" name="Content Placeholder 4">
            <a:extLst>
              <a:ext uri="{FF2B5EF4-FFF2-40B4-BE49-F238E27FC236}">
                <a16:creationId xmlns:a16="http://schemas.microsoft.com/office/drawing/2014/main" id="{06B45089-E0DD-2F5F-8E16-85783B431E5C}"/>
              </a:ext>
            </a:extLst>
          </p:cNvPr>
          <p:cNvSpPr txBox="1">
            <a:spLocks/>
          </p:cNvSpPr>
          <p:nvPr/>
        </p:nvSpPr>
        <p:spPr>
          <a:xfrm>
            <a:off x="0" y="739290"/>
            <a:ext cx="9144000" cy="4251504"/>
          </a:xfrm>
          <a:prstGeom prst="rect">
            <a:avLst/>
          </a:prstGeom>
          <a:no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10000"/>
              </a:lnSpc>
              <a:spcBef>
                <a:spcPts val="0"/>
              </a:spcBef>
              <a:buFont typeface="Arial" panose="020B0604020202020204" pitchFamily="34" charset="0"/>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grace was given to each one of us </a:t>
            </a:r>
          </a:p>
          <a:p>
            <a:pPr marL="0" indent="0" algn="ctr">
              <a:lnSpc>
                <a:spcPct val="110000"/>
              </a:lnSpc>
              <a:spcBef>
                <a:spcPts val="0"/>
              </a:spcBef>
              <a:buFont typeface="Arial" panose="020B0604020202020204" pitchFamily="34" charset="0"/>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according to the measure of Christ's gift. </a:t>
            </a:r>
          </a:p>
          <a:p>
            <a:pPr marL="0" indent="0" algn="ctr">
              <a:lnSpc>
                <a:spcPct val="110000"/>
              </a:lnSpc>
              <a:spcBef>
                <a:spcPts val="0"/>
              </a:spcBef>
              <a:buFont typeface="Arial" panose="020B0604020202020204" pitchFamily="34" charset="0"/>
              <a:buNone/>
            </a:pPr>
            <a:r>
              <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he gave the apostles, the prophets, the evangelists, the shepherds and teachers</a:t>
            </a:r>
          </a:p>
          <a:p>
            <a:pPr marL="0" indent="0" algn="ctr">
              <a:lnSpc>
                <a:spcPct val="110000"/>
              </a:lnSpc>
              <a:spcBef>
                <a:spcPts val="0"/>
              </a:spcBef>
              <a:buFont typeface="Arial" panose="020B0604020202020204" pitchFamily="34" charset="0"/>
              <a:buNone/>
            </a:pPr>
            <a:r>
              <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Ephesians 4:8 and 10</a:t>
            </a:r>
          </a:p>
          <a:p>
            <a:pPr marL="0" indent="0" algn="ctr">
              <a:lnSpc>
                <a:spcPct val="110000"/>
              </a:lnSpc>
              <a:spcBef>
                <a:spcPts val="0"/>
              </a:spcBef>
              <a:buFont typeface="Arial" panose="020B0604020202020204" pitchFamily="34" charset="0"/>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10000"/>
              </a:lnSpc>
              <a:spcBef>
                <a:spcPts val="0"/>
              </a:spcBef>
              <a:buFont typeface="Arial" panose="020B0604020202020204" pitchFamily="34" charset="0"/>
              <a:buNone/>
            </a:pPr>
            <a:endParaRPr lang="en-US"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760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2308</TotalTime>
  <Words>488</Words>
  <Application>Microsoft Office PowerPoint</Application>
  <PresentationFormat>On-screen Show (16:9)</PresentationFormat>
  <Paragraphs>63</Paragraphs>
  <Slides>15</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Abadi</vt:lpstr>
      <vt:lpstr>Arial</vt:lpstr>
      <vt:lpstr>Biome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Gareth Jones</cp:lastModifiedBy>
  <cp:revision>130</cp:revision>
  <dcterms:created xsi:type="dcterms:W3CDTF">2013-08-21T19:17:07Z</dcterms:created>
  <dcterms:modified xsi:type="dcterms:W3CDTF">2026-01-04T16:09:38Z</dcterms:modified>
</cp:coreProperties>
</file>